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8" r:id="rId12"/>
    <p:sldId id="258" r:id="rId13"/>
    <p:sldId id="289" r:id="rId14"/>
    <p:sldId id="259" r:id="rId15"/>
    <p:sldId id="260" r:id="rId16"/>
    <p:sldId id="261" r:id="rId17"/>
    <p:sldId id="262" r:id="rId18"/>
    <p:sldId id="263" r:id="rId19"/>
    <p:sldId id="264" r:id="rId20"/>
    <p:sldId id="271" r:id="rId21"/>
    <p:sldId id="268" r:id="rId22"/>
    <p:sldId id="269" r:id="rId23"/>
    <p:sldId id="275" r:id="rId24"/>
    <p:sldId id="290" r:id="rId25"/>
    <p:sldId id="291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BBC54-43A9-45BF-95B5-6F2E38D054BB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97B31-0853-490E-9FF7-E6CD8CE4AB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0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97B31-0853-490E-9FF7-E6CD8CE4ABC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0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5739-0EE1-42CF-AB60-F9561C48EEC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1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Жидкие обои своими руками</a:t>
            </a:r>
          </a:p>
          <a:p>
            <a:pPr algn="ctr">
              <a:buNone/>
            </a:pPr>
            <a:r>
              <a:rPr lang="ru-RU" sz="2800" dirty="0" smtClean="0"/>
              <a:t>                             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                    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 производственного обучения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Зеленая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</a:t>
            </a:r>
          </a:p>
        </p:txBody>
      </p:sp>
      <p:pic>
        <p:nvPicPr>
          <p:cNvPr id="6" name="Рисунок 5" descr="F:\ТТТ\Хорьяков С.В\Эмблема ТТТ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1908000" cy="17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6" name="Picture 2" descr="https://avatars.mds.yandex.net/get-pdb/1639477/591589d4-c9b9-4ec7-b94f-c7e2dd7ce26c/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04800"/>
            <a:ext cx="4319400" cy="2265985"/>
          </a:xfrm>
          <a:prstGeom prst="rect">
            <a:avLst/>
          </a:prstGeom>
          <a:noFill/>
        </p:spPr>
      </p:pic>
      <p:pic>
        <p:nvPicPr>
          <p:cNvPr id="26628" name="Picture 4" descr="https://avatars.mds.yandex.net/get-pdb/1622846/ca0ee1b6-031c-4c46-94d8-4590b011f7fd/or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29000"/>
            <a:ext cx="3124200" cy="307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Полное отсутствие запаха во время ремонта.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Улучшение звукоизоляции помещения.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Дышащие стены.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Долговечность.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Отсутствие швов.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Улучшение теплоизоляции стен.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Низкая стоимость используемых материалов.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Применимость для оклейки разных по назначению помещений.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Возможность, частичной замены.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Преимущества  жидких обоев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Инструменты приготовления и нанесения жидких обоев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 descr="C:\Users\Пользователь\Desktop\Инструменты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7848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Берем бумагу.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могут быть газеты, листки бумаги, журналы, старые черновики, распечатанные на принтере, упаковочная бумага и прочие бумажные изделия.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1915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ПОРЦИЯ  ИЗ РАСЧЕТА НА 1 КГ.СЫРЬЯ (БУМАГИ)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1828800"/>
          <a:ext cx="7696198" cy="3264408"/>
        </p:xfrm>
        <a:graphic>
          <a:graphicData uri="http://schemas.openxmlformats.org/drawingml/2006/table">
            <a:tbl>
              <a:tblPr/>
              <a:tblGrid>
                <a:gridCol w="2565131"/>
                <a:gridCol w="2565131"/>
                <a:gridCol w="2565936"/>
              </a:tblGrid>
              <a:tr h="544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Вещество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 измерения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Сухое сырьё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кг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Клей ПВА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Гипс (шпатлёвка)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кг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Колер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кг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Измельчите  бумагу любым приемлемым способом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6675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Залейте бумагу теплой водой и оставьте на 4-5 часов для разбухания.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667500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Тщательно перемешайте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4584600" cy="3429000"/>
          </a:xfrm>
          <a:prstGeom prst="rect">
            <a:avLst/>
          </a:prstGeom>
          <a:noFill/>
        </p:spPr>
      </p:pic>
      <p:pic>
        <p:nvPicPr>
          <p:cNvPr id="9220" name="Picture 4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0"/>
            <a:ext cx="3996000" cy="2614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Добавим колер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3312000" cy="2157538"/>
          </a:xfrm>
          <a:prstGeom prst="rect">
            <a:avLst/>
          </a:prstGeom>
          <a:noFill/>
        </p:spPr>
      </p:pic>
      <p:pic>
        <p:nvPicPr>
          <p:cNvPr id="8196" name="Picture 4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752600"/>
            <a:ext cx="3384000" cy="2199600"/>
          </a:xfrm>
          <a:prstGeom prst="rect">
            <a:avLst/>
          </a:prstGeom>
          <a:noFill/>
        </p:spPr>
      </p:pic>
      <p:pic>
        <p:nvPicPr>
          <p:cNvPr id="8198" name="Picture 6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191000"/>
            <a:ext cx="3456000" cy="2251344"/>
          </a:xfrm>
          <a:prstGeom prst="rect">
            <a:avLst/>
          </a:prstGeom>
          <a:noFill/>
        </p:spPr>
      </p:pic>
      <p:pic>
        <p:nvPicPr>
          <p:cNvPr id="8200" name="Picture 8" descr="https://svoimirykamiinfo.ru/wp-content/uploads/2018/08/ZHidkie-oboi-svoimi-rukami-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3352800" cy="2387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Добавляем гипс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467600" cy="4666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Добавим клей ПВА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236000" cy="4693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формирование необходимых компетенций профессионального совершенствования;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ознакомление  с новыми материалами и инструментами при нанесении жидких обоев 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приобретение и расширение знаний по декоративной отделке интерьеров;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реализация современных педагогических технологий, форм и методов производственного обучения.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Цель мастер-класса: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Наносим готовую смесь на стену.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Толщиной 2-3 мм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 углом 45 градусов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104000" cy="2685210"/>
          </a:xfrm>
          <a:prstGeom prst="rect">
            <a:avLst/>
          </a:prstGeom>
          <a:noFill/>
        </p:spPr>
      </p:pic>
      <p:pic>
        <p:nvPicPr>
          <p:cNvPr id="3076" name="Picture 4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05200"/>
            <a:ext cx="4428000" cy="2903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Выравниваем гладилкой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Делаем &quot;жидкие обои&quot;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380000" cy="4775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весьма популярны рисунки жидкими обоями.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deas.homechart.ru/upload/tmp_post/bf9/bf92aedc0ab8b01bca7578b8076275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708000" cy="4616956"/>
          </a:xfrm>
          <a:prstGeom prst="rect">
            <a:avLst/>
          </a:prstGeom>
          <a:noFill/>
        </p:spPr>
      </p:pic>
      <p:sp>
        <p:nvSpPr>
          <p:cNvPr id="1028" name="AutoShape 4" descr="https://kak-sdelat-remont.ru/wp-content/uploads/2019/06/nanese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ak-sdelat-remont.ru/wp-content/uploads/2019/06/nanese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kak-sdelat-remont.ru/wp-content/uploads/2019/06/nanese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kak-sdelat-remont.ru/wp-content/uploads/2019/06/nanese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krrot.net/wp-content/uploads/2018/09/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456000" cy="460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так!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inter-er.ru/wp-content/uploads/2016/02/zhidkie-oboi-svoimi-rukami-izgotovlenie-iz-bumagi-video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7724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52400"/>
            <a:ext cx="4343400" cy="62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8201" y="152400"/>
            <a:ext cx="43434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52400"/>
            <a:ext cx="44196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4400" y="152400"/>
            <a:ext cx="42672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924800" cy="16764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передать профессиональный опыт путём прямого и комментированного показа последовательности действий при отделке поверхности жидкими обоями;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отработать совместно с участниками мастер-класса технологию отделки стен жидкими обоями;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оказать помощь участникам мастер-класса в освоении технологии отделки стен жидкими обоями;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мастер-класса: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сочетание теории и практики;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наглядность;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доступность;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творчество;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- тесное взаимодействие с участниками мастер-класса.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>
                <a:solidFill>
                  <a:srgbClr val="FFFF00"/>
                </a:solidFill>
              </a:rPr>
              <a:t>Характерные особенности мастер-класса: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72000"/>
          </a:xfrm>
        </p:spPr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практическая;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художественно-эстетическая;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коммуникативная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2438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деятельности </a:t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мастер-классе: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343400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bg1"/>
                </a:solidFill>
              </a:rPr>
              <a:t>- сотрудничество, совместный поиск (способов, методов) выполнения задания;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- формирование индивидуального стиля творческой деятельности в процессе проведения мастер-класса;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Форма взаимодействия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мастер-классе: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200" dirty="0" smtClean="0">
                <a:solidFill>
                  <a:schemeClr val="bg1"/>
                </a:solidFill>
              </a:rPr>
              <a:t>возможность  широкого применения участниками мастер-класса полученных знаний и навыков;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организация учебной и производственной практики в рамках изучения ПМ 01 Выполнение штукатурных работ;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- повышение престижа профессии 08.02.08. «Мастер отделочных строительных работ».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мастер-класса: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26720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регистрация участников мастер-класса;</a:t>
            </a:r>
          </a:p>
          <a:p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видеопрезентация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мастер-класса;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мотивация участников мастер-класса с целью их восприятия и понимания новых знаний и опыта;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демонстрация участникам мастер-класса новых методов и технологий;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приготовление и нанесение жидких обоев участниками мастер-класса.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676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 проведения мастер-класса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Пользователь\Desktop\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0999"/>
            <a:ext cx="8382000" cy="5715001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0257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473</TotalTime>
  <Words>380</Words>
  <Application>Microsoft Office PowerPoint</Application>
  <PresentationFormat>Экран (4:3)</PresentationFormat>
  <Paragraphs>94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Constantia</vt:lpstr>
      <vt:lpstr>Times New Roman</vt:lpstr>
      <vt:lpstr>Wingdings 2</vt:lpstr>
      <vt:lpstr>Бумажная</vt:lpstr>
      <vt:lpstr>Презентация PowerPoint</vt:lpstr>
      <vt:lpstr>Цель мастер-класса: </vt:lpstr>
      <vt:lpstr>Задачи мастер-класса:</vt:lpstr>
      <vt:lpstr>               Характерные особенности мастер-класса: </vt:lpstr>
      <vt:lpstr>Виды деятельности  на мастер-классе: </vt:lpstr>
      <vt:lpstr> Форма взаимодействия  на мастер-классе:</vt:lpstr>
      <vt:lpstr>Практическая значимость  мастер-класса: </vt:lpstr>
      <vt:lpstr>План проведения мастер-класса </vt:lpstr>
      <vt:lpstr>Презентация PowerPoint</vt:lpstr>
      <vt:lpstr>Преимущества  жидких обоев </vt:lpstr>
      <vt:lpstr>Инструменты приготовления и нанесения жидких обоев</vt:lpstr>
      <vt:lpstr>Берем бумагу.   Это могут быть газеты, листки бумаги, журналы, старые черновики, распечатанные на принтере, упаковочная бумага и прочие бумажные изделия.</vt:lpstr>
      <vt:lpstr>ПОРЦИЯ  ИЗ РАСЧЕТА НА 1 КГ.СЫРЬЯ (БУМАГИ)</vt:lpstr>
      <vt:lpstr>Измельчите  бумагу любым приемлемым способом. </vt:lpstr>
      <vt:lpstr>Залейте бумагу теплой водой и оставьте на 4-5 часов для разбухания.</vt:lpstr>
      <vt:lpstr>Тщательно перемешайте</vt:lpstr>
      <vt:lpstr>Добавим колер</vt:lpstr>
      <vt:lpstr>Добавляем гипс</vt:lpstr>
      <vt:lpstr>Добавим клей ПВА</vt:lpstr>
      <vt:lpstr>Наносим готовую смесь на стену.</vt:lpstr>
      <vt:lpstr>Выравниваем гладилкой</vt:lpstr>
      <vt:lpstr>Сегодня весьма популярны рисунки жидкими обоями.</vt:lpstr>
      <vt:lpstr>Можно так!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53</cp:revision>
  <dcterms:created xsi:type="dcterms:W3CDTF">2020-02-25T03:02:50Z</dcterms:created>
  <dcterms:modified xsi:type="dcterms:W3CDTF">2020-12-08T08:37:28Z</dcterms:modified>
</cp:coreProperties>
</file>