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7" autoAdjust="0"/>
  </p:normalViewPr>
  <p:slideViewPr>
    <p:cSldViewPr>
      <p:cViewPr varScale="1">
        <p:scale>
          <a:sx n="52" d="100"/>
          <a:sy n="52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134713543358932E-2"/>
          <c:y val="2.8497854813517451E-2"/>
          <c:w val="0.72245628368336434"/>
          <c:h val="0.855042250207493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1курс 2021г. "ТТТ"</c:v>
                </c:pt>
                <c:pt idx="1">
                  <c:v>1курс 2021г. Алт. Кр.</c:v>
                </c:pt>
                <c:pt idx="2">
                  <c:v>завершившие 2021 г."ТТТ"</c:v>
                </c:pt>
                <c:pt idx="3">
                  <c:v>завершившие 2021г.Алт. Кр.</c:v>
                </c:pt>
                <c:pt idx="4">
                  <c:v>1курс 2022 г."ТТТ"</c:v>
                </c:pt>
                <c:pt idx="5">
                  <c:v>1курс 2022 г.Алт. Кр.</c:v>
                </c:pt>
                <c:pt idx="6">
                  <c:v>завершившие2022г.  "ТТТ"</c:v>
                </c:pt>
                <c:pt idx="7">
                  <c:v>завершившие 2022г.Алт. кр.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6.8199999999999994</c:v>
                </c:pt>
                <c:pt idx="1">
                  <c:v>12.46</c:v>
                </c:pt>
                <c:pt idx="2">
                  <c:v>1.85</c:v>
                </c:pt>
                <c:pt idx="3">
                  <c:v>11.1</c:v>
                </c:pt>
                <c:pt idx="4">
                  <c:v>40</c:v>
                </c:pt>
                <c:pt idx="5">
                  <c:v>16.47</c:v>
                </c:pt>
                <c:pt idx="6">
                  <c:v>0</c:v>
                </c:pt>
                <c:pt idx="7">
                  <c:v>15.69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1курс 2021г. "ТТТ"</c:v>
                </c:pt>
                <c:pt idx="1">
                  <c:v>1курс 2021г. Алт. Кр.</c:v>
                </c:pt>
                <c:pt idx="2">
                  <c:v>завершившие 2021 г."ТТТ"</c:v>
                </c:pt>
                <c:pt idx="3">
                  <c:v>завершившие 2021г.Алт. Кр.</c:v>
                </c:pt>
                <c:pt idx="4">
                  <c:v>1курс 2022 г."ТТТ"</c:v>
                </c:pt>
                <c:pt idx="5">
                  <c:v>1курс 2022 г.Алт. Кр.</c:v>
                </c:pt>
                <c:pt idx="6">
                  <c:v>завершившие2022г.  "ТТТ"</c:v>
                </c:pt>
                <c:pt idx="7">
                  <c:v>завершившие 2022г.Алт. кр.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61.36</c:v>
                </c:pt>
                <c:pt idx="1">
                  <c:v>61.339999999999996</c:v>
                </c:pt>
                <c:pt idx="2">
                  <c:v>42.59</c:v>
                </c:pt>
                <c:pt idx="3">
                  <c:v>23.73</c:v>
                </c:pt>
                <c:pt idx="4">
                  <c:v>60</c:v>
                </c:pt>
                <c:pt idx="5">
                  <c:v>59.660000000000004</c:v>
                </c:pt>
                <c:pt idx="6">
                  <c:v>76.669999999999987</c:v>
                </c:pt>
                <c:pt idx="7">
                  <c:v>67.36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1курс 2021г. "ТТТ"</c:v>
                </c:pt>
                <c:pt idx="1">
                  <c:v>1курс 2021г. Алт. Кр.</c:v>
                </c:pt>
                <c:pt idx="2">
                  <c:v>завершившие 2021 г."ТТТ"</c:v>
                </c:pt>
                <c:pt idx="3">
                  <c:v>завершившие 2021г.Алт. Кр.</c:v>
                </c:pt>
                <c:pt idx="4">
                  <c:v>1курс 2022 г."ТТТ"</c:v>
                </c:pt>
                <c:pt idx="5">
                  <c:v>1курс 2022 г.Алт. Кр.</c:v>
                </c:pt>
                <c:pt idx="6">
                  <c:v>завершившие2022г.  "ТТТ"</c:v>
                </c:pt>
                <c:pt idx="7">
                  <c:v>завершившие 2022г.Алт. кр.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29.55</c:v>
                </c:pt>
                <c:pt idx="1">
                  <c:v>24.23</c:v>
                </c:pt>
                <c:pt idx="2">
                  <c:v>35.190000000000005</c:v>
                </c:pt>
                <c:pt idx="3">
                  <c:v>38.39</c:v>
                </c:pt>
                <c:pt idx="4">
                  <c:v>0</c:v>
                </c:pt>
                <c:pt idx="5">
                  <c:v>20.71</c:v>
                </c:pt>
                <c:pt idx="6">
                  <c:v>23.35</c:v>
                </c:pt>
                <c:pt idx="7">
                  <c:v>16.5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1курс 2021г. "ТТТ"</c:v>
                </c:pt>
                <c:pt idx="1">
                  <c:v>1курс 2021г. Алт. Кр.</c:v>
                </c:pt>
                <c:pt idx="2">
                  <c:v>завершившие 2021 г."ТТТ"</c:v>
                </c:pt>
                <c:pt idx="3">
                  <c:v>завершившие 2021г.Алт. Кр.</c:v>
                </c:pt>
                <c:pt idx="4">
                  <c:v>1курс 2022 г."ТТТ"</c:v>
                </c:pt>
                <c:pt idx="5">
                  <c:v>1курс 2022 г.Алт. Кр.</c:v>
                </c:pt>
                <c:pt idx="6">
                  <c:v>завершившие2022г.  "ТТТ"</c:v>
                </c:pt>
                <c:pt idx="7">
                  <c:v>завершившие 2022г.Алт. кр.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2.27</c:v>
                </c:pt>
                <c:pt idx="1">
                  <c:v>1.96</c:v>
                </c:pt>
                <c:pt idx="2">
                  <c:v>20.37</c:v>
                </c:pt>
                <c:pt idx="3">
                  <c:v>24.759999999999998</c:v>
                </c:pt>
                <c:pt idx="4">
                  <c:v>0</c:v>
                </c:pt>
                <c:pt idx="5">
                  <c:v>3.16</c:v>
                </c:pt>
                <c:pt idx="6">
                  <c:v>0</c:v>
                </c:pt>
                <c:pt idx="7">
                  <c:v>0.45</c:v>
                </c:pt>
              </c:numCache>
            </c:numRef>
          </c:val>
        </c:ser>
        <c:axId val="36170752"/>
        <c:axId val="36246272"/>
      </c:barChart>
      <c:catAx>
        <c:axId val="36170752"/>
        <c:scaling>
          <c:orientation val="minMax"/>
        </c:scaling>
        <c:axPos val="b"/>
        <c:tickLblPos val="nextTo"/>
        <c:txPr>
          <a:bodyPr/>
          <a:lstStyle/>
          <a:p>
            <a:pPr>
              <a:defRPr sz="2300" baseline="2000"/>
            </a:pPr>
            <a:endParaRPr lang="ru-RU"/>
          </a:p>
        </c:txPr>
        <c:crossAx val="36246272"/>
        <c:crosses val="autoZero"/>
        <c:auto val="1"/>
        <c:lblAlgn val="ctr"/>
        <c:lblOffset val="100"/>
      </c:catAx>
      <c:valAx>
        <c:axId val="36246272"/>
        <c:scaling>
          <c:orientation val="minMax"/>
        </c:scaling>
        <c:axPos val="l"/>
        <c:majorGridlines/>
        <c:numFmt formatCode="General" sourceLinked="1"/>
        <c:tickLblPos val="nextTo"/>
        <c:crossAx val="36170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2021г."ТТТ"</c:v>
                </c:pt>
                <c:pt idx="1">
                  <c:v>1 курс 2021 г. Алт.кр</c:v>
                </c:pt>
                <c:pt idx="2">
                  <c:v>завершившие 2021г."ТТТ"</c:v>
                </c:pt>
                <c:pt idx="3">
                  <c:v>завершившие 2021г. Алт.кр</c:v>
                </c:pt>
                <c:pt idx="4">
                  <c:v>1 курс 2022г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 Алт.кр.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34.379999999999995</c:v>
                </c:pt>
                <c:pt idx="1">
                  <c:v>22.72</c:v>
                </c:pt>
                <c:pt idx="2">
                  <c:v>6.67</c:v>
                </c:pt>
                <c:pt idx="3">
                  <c:v>17.350000000000001</c:v>
                </c:pt>
                <c:pt idx="4">
                  <c:v>37.14</c:v>
                </c:pt>
                <c:pt idx="5">
                  <c:v>21.18</c:v>
                </c:pt>
                <c:pt idx="6">
                  <c:v>17.5</c:v>
                </c:pt>
                <c:pt idx="7">
                  <c:v>41.96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2021г."ТТТ"</c:v>
                </c:pt>
                <c:pt idx="1">
                  <c:v>1 курс 2021 г. Алт.кр</c:v>
                </c:pt>
                <c:pt idx="2">
                  <c:v>завершившие 2021г."ТТТ"</c:v>
                </c:pt>
                <c:pt idx="3">
                  <c:v>завершившие 2021г. Алт.кр</c:v>
                </c:pt>
                <c:pt idx="4">
                  <c:v>1 курс 2022г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 Алт.кр.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65.63</c:v>
                </c:pt>
                <c:pt idx="1">
                  <c:v>58.349999999999994</c:v>
                </c:pt>
                <c:pt idx="2">
                  <c:v>20</c:v>
                </c:pt>
                <c:pt idx="3">
                  <c:v>44.220000000000006</c:v>
                </c:pt>
                <c:pt idx="4">
                  <c:v>48.57</c:v>
                </c:pt>
                <c:pt idx="5">
                  <c:v>66.33</c:v>
                </c:pt>
                <c:pt idx="6">
                  <c:v>45</c:v>
                </c:pt>
                <c:pt idx="7">
                  <c:v>40.53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2021г."ТТТ"</c:v>
                </c:pt>
                <c:pt idx="1">
                  <c:v>1 курс 2021 г. Алт.кр</c:v>
                </c:pt>
                <c:pt idx="2">
                  <c:v>завершившие 2021г."ТТТ"</c:v>
                </c:pt>
                <c:pt idx="3">
                  <c:v>завершившие 2021г. Алт.кр</c:v>
                </c:pt>
                <c:pt idx="4">
                  <c:v>1 курс 2022г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 Алт.кр.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18.489999999999991</c:v>
                </c:pt>
                <c:pt idx="2">
                  <c:v>53.33</c:v>
                </c:pt>
                <c:pt idx="3">
                  <c:v>32.65</c:v>
                </c:pt>
                <c:pt idx="4">
                  <c:v>14.29</c:v>
                </c:pt>
                <c:pt idx="5">
                  <c:v>12.04</c:v>
                </c:pt>
                <c:pt idx="6">
                  <c:v>35</c:v>
                </c:pt>
                <c:pt idx="7">
                  <c:v>16.41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2021г."ТТТ"</c:v>
                </c:pt>
                <c:pt idx="1">
                  <c:v>1 курс 2021 г. Алт.кр</c:v>
                </c:pt>
                <c:pt idx="2">
                  <c:v>завершившие 2021г."ТТТ"</c:v>
                </c:pt>
                <c:pt idx="3">
                  <c:v>завершившие 2021г. Алт.кр</c:v>
                </c:pt>
                <c:pt idx="4">
                  <c:v>1 курс 2022г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 Алт.кр.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0</c:v>
                </c:pt>
                <c:pt idx="1">
                  <c:v>0.45</c:v>
                </c:pt>
                <c:pt idx="2">
                  <c:v>20</c:v>
                </c:pt>
                <c:pt idx="3">
                  <c:v>5.78</c:v>
                </c:pt>
                <c:pt idx="4">
                  <c:v>0</c:v>
                </c:pt>
                <c:pt idx="5">
                  <c:v>0.45</c:v>
                </c:pt>
                <c:pt idx="6">
                  <c:v>2.5</c:v>
                </c:pt>
                <c:pt idx="7">
                  <c:v>1.1000000000000001</c:v>
                </c:pt>
              </c:numCache>
            </c:numRef>
          </c:val>
        </c:ser>
        <c:axId val="71881856"/>
        <c:axId val="71883392"/>
      </c:barChart>
      <c:catAx>
        <c:axId val="71881856"/>
        <c:scaling>
          <c:orientation val="minMax"/>
        </c:scaling>
        <c:axPos val="b"/>
        <c:tickLblPos val="nextTo"/>
        <c:crossAx val="71883392"/>
        <c:crosses val="autoZero"/>
        <c:auto val="1"/>
        <c:lblAlgn val="ctr"/>
        <c:lblOffset val="100"/>
      </c:catAx>
      <c:valAx>
        <c:axId val="71883392"/>
        <c:scaling>
          <c:orientation val="minMax"/>
        </c:scaling>
        <c:axPos val="l"/>
        <c:majorGridlines/>
        <c:numFmt formatCode="General" sourceLinked="1"/>
        <c:tickLblPos val="nextTo"/>
        <c:crossAx val="71881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 "ТТТ"</c:v>
                </c:pt>
                <c:pt idx="1">
                  <c:v>1 курс 2021г. Алт.кр.</c:v>
                </c:pt>
                <c:pt idx="2">
                  <c:v>завершившие 2021г. "ТТТ"</c:v>
                </c:pt>
                <c:pt idx="3">
                  <c:v>завершившие 2021г.Алт.кр.</c:v>
                </c:pt>
                <c:pt idx="4">
                  <c:v>1 курс 2022г.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2022г.Алт.кр.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25.99</c:v>
                </c:pt>
                <c:pt idx="1">
                  <c:v>11.61</c:v>
                </c:pt>
                <c:pt idx="2">
                  <c:v>42.25</c:v>
                </c:pt>
                <c:pt idx="3">
                  <c:v>39.51</c:v>
                </c:pt>
                <c:pt idx="4">
                  <c:v>25.16</c:v>
                </c:pt>
                <c:pt idx="5">
                  <c:v>10.83</c:v>
                </c:pt>
                <c:pt idx="6">
                  <c:v>26.23</c:v>
                </c:pt>
                <c:pt idx="7">
                  <c:v>26.23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 "ТТТ"</c:v>
                </c:pt>
                <c:pt idx="1">
                  <c:v>1 курс 2021г. Алт.кр.</c:v>
                </c:pt>
                <c:pt idx="2">
                  <c:v>завершившие 2021г. "ТТТ"</c:v>
                </c:pt>
                <c:pt idx="3">
                  <c:v>завершившие 2021г.Алт.кр.</c:v>
                </c:pt>
                <c:pt idx="4">
                  <c:v>1 курс 2022г.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2022г.Алт.кр.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60.449999999999996</c:v>
                </c:pt>
                <c:pt idx="1">
                  <c:v>52.05</c:v>
                </c:pt>
                <c:pt idx="2">
                  <c:v>49.3</c:v>
                </c:pt>
                <c:pt idx="3">
                  <c:v>39.89</c:v>
                </c:pt>
                <c:pt idx="4">
                  <c:v>62.260000000000005</c:v>
                </c:pt>
                <c:pt idx="5">
                  <c:v>55.07</c:v>
                </c:pt>
                <c:pt idx="6">
                  <c:v>40.98</c:v>
                </c:pt>
                <c:pt idx="7">
                  <c:v>40.98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 "ТТТ"</c:v>
                </c:pt>
                <c:pt idx="1">
                  <c:v>1 курс 2021г. Алт.кр.</c:v>
                </c:pt>
                <c:pt idx="2">
                  <c:v>завершившие 2021г. "ТТТ"</c:v>
                </c:pt>
                <c:pt idx="3">
                  <c:v>завершившие 2021г.Алт.кр.</c:v>
                </c:pt>
                <c:pt idx="4">
                  <c:v>1 курс 2022г.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2022г.Алт.кр.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13.56</c:v>
                </c:pt>
                <c:pt idx="1">
                  <c:v>33.809999999999995</c:v>
                </c:pt>
                <c:pt idx="2">
                  <c:v>8.4500000000000011</c:v>
                </c:pt>
                <c:pt idx="3">
                  <c:v>18.399999999999999</c:v>
                </c:pt>
                <c:pt idx="4">
                  <c:v>12.58</c:v>
                </c:pt>
                <c:pt idx="5">
                  <c:v>32.36</c:v>
                </c:pt>
                <c:pt idx="6">
                  <c:v>32.790000000000006</c:v>
                </c:pt>
                <c:pt idx="7">
                  <c:v>32.790000000000006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1 курс 2021г. "ТТТ"</c:v>
                </c:pt>
                <c:pt idx="1">
                  <c:v>1 курс 2021г. Алт.кр.</c:v>
                </c:pt>
                <c:pt idx="2">
                  <c:v>завершившие 2021г. "ТТТ"</c:v>
                </c:pt>
                <c:pt idx="3">
                  <c:v>завершившие 2021г.Алт.кр.</c:v>
                </c:pt>
                <c:pt idx="4">
                  <c:v>1 курс 2022г. "ТТТ"</c:v>
                </c:pt>
                <c:pt idx="5">
                  <c:v>1 курс 2022г. Алт.кр.</c:v>
                </c:pt>
                <c:pt idx="6">
                  <c:v>завершившие 2022г. "ТТТ"</c:v>
                </c:pt>
                <c:pt idx="7">
                  <c:v>завершившие 2022г.Алт.кр.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0</c:v>
                </c:pt>
                <c:pt idx="1">
                  <c:v>2.5299999999999998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1.73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axId val="76085504"/>
        <c:axId val="75894784"/>
      </c:barChart>
      <c:catAx>
        <c:axId val="76085504"/>
        <c:scaling>
          <c:orientation val="minMax"/>
        </c:scaling>
        <c:axPos val="b"/>
        <c:tickLblPos val="nextTo"/>
        <c:crossAx val="75894784"/>
        <c:crosses val="autoZero"/>
        <c:auto val="1"/>
        <c:lblAlgn val="ctr"/>
        <c:lblOffset val="100"/>
      </c:catAx>
      <c:valAx>
        <c:axId val="75894784"/>
        <c:scaling>
          <c:orientation val="minMax"/>
        </c:scaling>
        <c:axPos val="l"/>
        <c:majorGridlines/>
        <c:numFmt formatCode="General" sourceLinked="1"/>
        <c:tickLblPos val="nextTo"/>
        <c:crossAx val="76085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курс 2022г."ТТТ"</c:v>
                </c:pt>
                <c:pt idx="1">
                  <c:v>1 курс 2022г.Алт.Кр.</c:v>
                </c:pt>
                <c:pt idx="2">
                  <c:v>завершившие 2022г."ТТТ"</c:v>
                </c:pt>
                <c:pt idx="3">
                  <c:v>завершившие 2022г.Алт.кр.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71.430000000000007</c:v>
                </c:pt>
                <c:pt idx="1">
                  <c:v>76.739999999999995</c:v>
                </c:pt>
                <c:pt idx="2">
                  <c:v>16.670000000000005</c:v>
                </c:pt>
                <c:pt idx="3">
                  <c:v>52.78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курс 2022г."ТТТ"</c:v>
                </c:pt>
                <c:pt idx="1">
                  <c:v>1 курс 2022г.Алт.Кр.</c:v>
                </c:pt>
                <c:pt idx="2">
                  <c:v>завершившие 2022г."ТТТ"</c:v>
                </c:pt>
                <c:pt idx="3">
                  <c:v>завершившие 2022г.Алт.кр.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14.29</c:v>
                </c:pt>
                <c:pt idx="1">
                  <c:v>18.600000000000001</c:v>
                </c:pt>
                <c:pt idx="2">
                  <c:v>50</c:v>
                </c:pt>
                <c:pt idx="3">
                  <c:v>33.33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курс 2022г."ТТТ"</c:v>
                </c:pt>
                <c:pt idx="1">
                  <c:v>1 курс 2022г.Алт.Кр.</c:v>
                </c:pt>
                <c:pt idx="2">
                  <c:v>завершившие 2022г."ТТТ"</c:v>
                </c:pt>
                <c:pt idx="3">
                  <c:v>завершившие 2022г.Алт.кр.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14.29</c:v>
                </c:pt>
                <c:pt idx="1">
                  <c:v>3.4899999999999998</c:v>
                </c:pt>
                <c:pt idx="2">
                  <c:v>33.33</c:v>
                </c:pt>
                <c:pt idx="3">
                  <c:v>13.89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курс 2022г."ТТТ"</c:v>
                </c:pt>
                <c:pt idx="1">
                  <c:v>1 курс 2022г.Алт.Кр.</c:v>
                </c:pt>
                <c:pt idx="2">
                  <c:v>завершившие 2022г."ТТТ"</c:v>
                </c:pt>
                <c:pt idx="3">
                  <c:v>завершившие 2022г.Алт.кр.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76554624"/>
        <c:axId val="76556160"/>
      </c:barChart>
      <c:catAx>
        <c:axId val="76554624"/>
        <c:scaling>
          <c:orientation val="minMax"/>
        </c:scaling>
        <c:axPos val="b"/>
        <c:tickLblPos val="nextTo"/>
        <c:crossAx val="76556160"/>
        <c:crosses val="autoZero"/>
        <c:auto val="1"/>
        <c:lblAlgn val="ctr"/>
        <c:lblOffset val="100"/>
      </c:catAx>
      <c:valAx>
        <c:axId val="76556160"/>
        <c:scaling>
          <c:orientation val="minMax"/>
        </c:scaling>
        <c:axPos val="l"/>
        <c:majorGridlines/>
        <c:numFmt formatCode="General" sourceLinked="1"/>
        <c:tickLblPos val="nextTo"/>
        <c:crossAx val="76554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1B188-9C66-424C-A897-E5ED965CA2D1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94292F-B1A1-4DAD-9E9B-B5EB4732DE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51629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Аналитический отчет  по итогам проведения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ВПР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СПО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в </a:t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Тальменском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технологическом техникуме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» в 2022 году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5270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АНГЛИЙСКИЙ ЯЗЫК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628800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56372"/>
          <a:ext cx="8229600" cy="56923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6648"/>
                <a:gridCol w="1264913"/>
                <a:gridCol w="1474839"/>
                <a:gridCol w="1371600"/>
                <a:gridCol w="1371600"/>
              </a:tblGrid>
              <a:tr h="62845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2021 год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2022 год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78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78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78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МЕТАПРЕДМЕТ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78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АНГЛИЙСКИЙ ЯЗЫК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15212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484784"/>
          <a:ext cx="8737171" cy="50576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80120"/>
                <a:gridCol w="1192335"/>
                <a:gridCol w="976108"/>
                <a:gridCol w="855893"/>
                <a:gridCol w="1008112"/>
                <a:gridCol w="1064319"/>
                <a:gridCol w="976108"/>
              </a:tblGrid>
              <a:tr h="789031">
                <a:tc>
                  <a:txBody>
                    <a:bodyPr/>
                    <a:lstStyle/>
                    <a:p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4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647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вшие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64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6,82%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12,46%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1,85%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11,12%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16,47%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15,69%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4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61,36%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61,34%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42,59%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23,73%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59,66%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76,67%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67,36%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4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29,55%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24,23%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35,19%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38,39%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20,71%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23,35%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16,5%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64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2,27%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1,96%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20,37%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24,76%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3,16%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0,45%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86409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412776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108012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628800"/>
          <a:ext cx="8737171" cy="49613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80120"/>
                <a:gridCol w="1192335"/>
                <a:gridCol w="976108"/>
                <a:gridCol w="976108"/>
                <a:gridCol w="976108"/>
                <a:gridCol w="976108"/>
                <a:gridCol w="976108"/>
              </a:tblGrid>
              <a:tr h="826891">
                <a:tc>
                  <a:txBody>
                    <a:bodyPr/>
                    <a:lstStyle/>
                    <a:p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4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вшие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34,38%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22,72%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6,67%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17,35%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37,14%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21,18%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17,5%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41,96%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65,63%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58,35%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44,22%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48,57%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66,33%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40,53%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18,49%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53,33%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32,65%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14,29%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12,04%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16,41%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0,45%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5,78%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0,45%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2,5%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1,1%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93610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100811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МЕТАПРЕДМЕТ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700808"/>
          <a:ext cx="8737171" cy="49613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80120"/>
                <a:gridCol w="1192335"/>
                <a:gridCol w="976108"/>
                <a:gridCol w="976108"/>
                <a:gridCol w="976108"/>
                <a:gridCol w="976108"/>
                <a:gridCol w="976108"/>
              </a:tblGrid>
              <a:tr h="826891">
                <a:tc>
                  <a:txBody>
                    <a:bodyPr/>
                    <a:lstStyle/>
                    <a:p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4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вшие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25,99%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11,61%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42,25%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39,51%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25,16%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10,83%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26,23%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32,91%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60,45%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52,05%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49,3%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39,89%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62,26%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55,07%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40,98%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45,76%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13,56%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33,81%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8,45%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18,4%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12,58%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32,36%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32,79%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18,66%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2,53%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1,73%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2,67%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08012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МЕТАПРЕДМЕТ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51520" y="1412776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100811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АНГЛИЙСКИЙ  ЯЗЫК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628800"/>
          <a:ext cx="8784978" cy="50294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0586"/>
                <a:gridCol w="1883598"/>
                <a:gridCol w="1883598"/>
                <a:gridCol w="1883598"/>
                <a:gridCol w="1883598"/>
              </a:tblGrid>
              <a:tr h="894968">
                <a:tc>
                  <a:txBody>
                    <a:bodyPr/>
                    <a:lstStyle/>
                    <a:p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«ТТТ»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Завершившие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край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71,43%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76,74%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16,67%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52,78%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14,29%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18,6%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33,33%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14,28%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3,49%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33,33%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13,89%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8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463</Words>
  <Application>Microsoft Office PowerPoint</Application>
  <PresentationFormat>Экран (4:3)</PresentationFormat>
  <Paragraphs>357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Аналитический отчет  по итогам проведения  ВПР СПО  в  «Тальменском технологическом техникуме» в 2022 году.</vt:lpstr>
      <vt:lpstr>Слайд 2</vt:lpstr>
      <vt:lpstr>МАТЕМАТИКА</vt:lpstr>
      <vt:lpstr>МАТЕМАТИКА</vt:lpstr>
      <vt:lpstr>ФИЗИКА</vt:lpstr>
      <vt:lpstr>ФИЗИКА</vt:lpstr>
      <vt:lpstr>МЕТАПРЕДМЕТ</vt:lpstr>
      <vt:lpstr>МЕТАПРЕДМЕТ</vt:lpstr>
      <vt:lpstr>АНГЛИЙСКИЙ  ЯЗЫК</vt:lpstr>
      <vt:lpstr>АНГЛИЙСКИЙ ЯЗЫК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Пользователь</cp:lastModifiedBy>
  <cp:revision>18</cp:revision>
  <dcterms:created xsi:type="dcterms:W3CDTF">2023-04-18T16:06:29Z</dcterms:created>
  <dcterms:modified xsi:type="dcterms:W3CDTF">2023-04-19T03:41:02Z</dcterms:modified>
</cp:coreProperties>
</file>